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 SemiBold"/>
      <p:regular r:id="rId18"/>
      <p:bold r:id="rId19"/>
      <p:italic r:id="rId20"/>
      <p:boldItalic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Barlow Light"/>
      <p:regular r:id="rId26"/>
      <p:bold r:id="rId27"/>
      <p:italic r:id="rId28"/>
      <p:boldItalic r:id="rId29"/>
    </p:embeddedFont>
    <p:embeddedFont>
      <p:font typeface="Barlow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italic.fntdata"/><Relationship Id="rId22" Type="http://schemas.openxmlformats.org/officeDocument/2006/relationships/font" Target="fonts/Raleway-regular.fntdata"/><Relationship Id="rId21" Type="http://schemas.openxmlformats.org/officeDocument/2006/relationships/font" Target="fonts/RalewaySemiBold-boldItalic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Light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BarlowLight-italic.fntdata"/><Relationship Id="rId27" Type="http://schemas.openxmlformats.org/officeDocument/2006/relationships/font" Target="fonts/Barlow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" Target="slides/slide6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SemiBold-bold.fntdata"/><Relationship Id="rId18" Type="http://schemas.openxmlformats.org/officeDocument/2006/relationships/font" Target="fonts/Raleway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d008929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d008929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008929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008929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d0089299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d0089299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415eee3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415eee3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415eee3a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415eee3a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415eee3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415eee3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d008929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d008929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d0089299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d0089299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d008929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d008929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d008929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d008929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d008929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d008929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HW</a:t>
            </a:r>
            <a:r>
              <a:rPr lang="en"/>
              <a:t>1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75" y="909950"/>
            <a:ext cx="7994127" cy="37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631050" y="218150"/>
            <a:ext cx="7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From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the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 update node open setting gear 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Update the json configuration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0" y="821100"/>
            <a:ext cx="8040602" cy="38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11250" y="27887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Set the json output file directory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57200" y="605600"/>
            <a:ext cx="8221200" cy="6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After </a:t>
            </a:r>
            <a:r>
              <a:rPr lang="en" sz="2500"/>
              <a:t>running</a:t>
            </a:r>
            <a:r>
              <a:rPr lang="en" sz="2500"/>
              <a:t> the workflow the json file will be saved</a:t>
            </a:r>
            <a:endParaRPr sz="25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75" y="1215800"/>
            <a:ext cx="7666389" cy="36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Steps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" y="1254900"/>
            <a:ext cx="7350900" cy="34704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1- get the yml file up and run all images using: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docker-compose up 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2- nifi is exist on local port 8080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on your browser open &gt;&gt; localhost:8080/nifi/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3- to upload the template "CsvToJson"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right click on template icon and drag it to the 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working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space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choose "upload template" &gt;&gt;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select the XML file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CsvToJson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select "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CsvToJson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" template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drag and drop template &gt;&gt;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select "TEST1" 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CsvToJson</a:t>
            </a: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&gt;&gt;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5- start the workflow from the operate in left side of the window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6- then your CSV (in_nifi folder) will be converted to JSON file in (out_nifi folder)</a:t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16483" l="0" r="1322" t="7764"/>
          <a:stretch/>
        </p:blipFill>
        <p:spPr>
          <a:xfrm>
            <a:off x="344650" y="464775"/>
            <a:ext cx="8454702" cy="40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9664" l="0" r="-887" t="7092"/>
          <a:stretch/>
        </p:blipFill>
        <p:spPr>
          <a:xfrm>
            <a:off x="555225" y="1029150"/>
            <a:ext cx="7810698" cy="4028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92025" y="3253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This is the template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13193" l="10234" r="923" t="8369"/>
          <a:stretch/>
        </p:blipFill>
        <p:spPr>
          <a:xfrm>
            <a:off x="945050" y="862525"/>
            <a:ext cx="6878648" cy="37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903450" y="15752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Set the directory of the input file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00" y="550650"/>
            <a:ext cx="7238374" cy="39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81675" y="1504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Insert the Schema name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00" y="596925"/>
            <a:ext cx="7234048" cy="361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604200" y="92950"/>
            <a:ext cx="80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ENable the configuration services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5" y="267575"/>
            <a:ext cx="8147024" cy="4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5" y="774625"/>
            <a:ext cx="7846026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690350" y="263375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Set the schema of the CSV File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